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SSR Question of The 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Quarter 2</a:t>
            </a:r>
          </a:p>
          <a:p>
            <a:pPr algn="ctr"/>
            <a:r>
              <a:rPr lang="en-US" sz="4000" dirty="0" smtClean="0"/>
              <a:t>2016-2017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176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40423" y="2260030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800" dirty="0">
                <a:latin typeface="Tahoma" panose="020B0604030504040204" pitchFamily="34" charset="0"/>
              </a:rPr>
              <a:t>Who is the main character in your book? Give some details about the main character. </a:t>
            </a:r>
            <a:r>
              <a:rPr lang="en-US" sz="2800" dirty="0" smtClean="0">
                <a:latin typeface="Tahoma" panose="020B0604030504040204" pitchFamily="34" charset="0"/>
              </a:rPr>
              <a:t>Be sure to include the title of your book too. Example</a:t>
            </a:r>
            <a:r>
              <a:rPr lang="en-US" sz="2800" dirty="0">
                <a:latin typeface="Tahoma" panose="020B0604030504040204" pitchFamily="34" charset="0"/>
              </a:rPr>
              <a:t>: Connor is the main </a:t>
            </a:r>
            <a:r>
              <a:rPr lang="en-US" sz="2800" dirty="0" smtClean="0">
                <a:latin typeface="Tahoma" panose="020B0604030504040204" pitchFamily="34" charset="0"/>
              </a:rPr>
              <a:t>character in Unwind. </a:t>
            </a:r>
            <a:r>
              <a:rPr lang="en-US" sz="2800" dirty="0">
                <a:latin typeface="Tahoma" panose="020B0604030504040204" pitchFamily="34" charset="0"/>
              </a:rPr>
              <a:t>He is a “bad boy.” His parents are going to unwind him because of his bad grades and because he gets in fights. </a:t>
            </a:r>
            <a:endParaRPr lang="en-US" sz="280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08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39251" y="1925194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3200" dirty="0">
                <a:latin typeface="Tahoma" panose="020B0604030504040204" pitchFamily="34" charset="0"/>
              </a:rPr>
              <a:t>Are the events in your book realistic or unrealistic? Explain why. </a:t>
            </a:r>
            <a:r>
              <a:rPr lang="en-US" sz="3200" dirty="0" smtClean="0">
                <a:latin typeface="Tahoma" panose="020B0604030504040204" pitchFamily="34" charset="0"/>
              </a:rPr>
              <a:t>Be sure to include the title of the book. </a:t>
            </a:r>
            <a:r>
              <a:rPr lang="en-US" sz="3200" dirty="0">
                <a:latin typeface="Tahoma" panose="020B0604030504040204" pitchFamily="34" charset="0"/>
              </a:rPr>
              <a:t>Example: The events </a:t>
            </a:r>
            <a:r>
              <a:rPr lang="en-US" sz="3200" dirty="0" smtClean="0">
                <a:latin typeface="Tahoma" panose="020B0604030504040204" pitchFamily="34" charset="0"/>
              </a:rPr>
              <a:t>in </a:t>
            </a:r>
            <a:r>
              <a:rPr lang="en-US" sz="3200" u="sng" dirty="0" smtClean="0">
                <a:latin typeface="Tahoma" panose="020B0604030504040204" pitchFamily="34" charset="0"/>
              </a:rPr>
              <a:t>Just Listen </a:t>
            </a:r>
            <a:r>
              <a:rPr lang="en-US" sz="3200" dirty="0" smtClean="0">
                <a:latin typeface="Tahoma" panose="020B0604030504040204" pitchFamily="34" charset="0"/>
              </a:rPr>
              <a:t>are realistic </a:t>
            </a:r>
            <a:r>
              <a:rPr lang="en-US" sz="3200" dirty="0">
                <a:latin typeface="Tahoma" panose="020B0604030504040204" pitchFamily="34" charset="0"/>
              </a:rPr>
              <a:t>because the </a:t>
            </a:r>
            <a:r>
              <a:rPr lang="en-US" sz="3200" dirty="0" smtClean="0">
                <a:latin typeface="Tahoma" panose="020B0604030504040204" pitchFamily="34" charset="0"/>
              </a:rPr>
              <a:t>main character is </a:t>
            </a:r>
            <a:r>
              <a:rPr lang="en-US" sz="3200" dirty="0">
                <a:latin typeface="Tahoma" panose="020B0604030504040204" pitchFamily="34" charset="0"/>
              </a:rPr>
              <a:t>worried about real life issues </a:t>
            </a:r>
            <a:r>
              <a:rPr lang="en-US" sz="3200" dirty="0" smtClean="0">
                <a:latin typeface="Tahoma" panose="020B0604030504040204" pitchFamily="34" charset="0"/>
              </a:rPr>
              <a:t>such as</a:t>
            </a:r>
            <a:r>
              <a:rPr lang="en-US" sz="3200" dirty="0" smtClean="0">
                <a:latin typeface="Tahoma" panose="020B0604030504040204" pitchFamily="34" charset="0"/>
              </a:rPr>
              <a:t> </a:t>
            </a:r>
            <a:r>
              <a:rPr lang="en-US" sz="3200" dirty="0">
                <a:latin typeface="Tahoma" panose="020B0604030504040204" pitchFamily="34" charset="0"/>
              </a:rPr>
              <a:t>how to talk to a cute </a:t>
            </a:r>
            <a:r>
              <a:rPr lang="en-US" sz="3200" dirty="0" smtClean="0">
                <a:latin typeface="Tahoma" panose="020B0604030504040204" pitchFamily="34" charset="0"/>
              </a:rPr>
              <a:t>guy</a:t>
            </a:r>
            <a:r>
              <a:rPr lang="en-US" sz="3200" dirty="0">
                <a:latin typeface="Tahoma" panose="020B0604030504040204" pitchFamily="34" charset="0"/>
              </a:rPr>
              <a:t> </a:t>
            </a:r>
            <a:r>
              <a:rPr lang="en-US" sz="3200" dirty="0" smtClean="0">
                <a:latin typeface="Tahoma" panose="020B0604030504040204" pitchFamily="34" charset="0"/>
              </a:rPr>
              <a:t>that </a:t>
            </a:r>
            <a:r>
              <a:rPr lang="en-US" sz="3200" dirty="0" smtClean="0">
                <a:latin typeface="Tahoma" panose="020B0604030504040204" pitchFamily="34" charset="0"/>
              </a:rPr>
              <a:t>she </a:t>
            </a:r>
            <a:r>
              <a:rPr lang="en-US" sz="3200" dirty="0" smtClean="0">
                <a:latin typeface="Tahoma" panose="020B0604030504040204" pitchFamily="34" charset="0"/>
              </a:rPr>
              <a:t>likes a lot.</a:t>
            </a:r>
            <a:endParaRPr lang="en-US" sz="320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75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74662" y="2025908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800" dirty="0">
                <a:latin typeface="Tahoma" panose="020B0604030504040204" pitchFamily="34" charset="0"/>
              </a:rPr>
              <a:t>What is the main conflict in your book</a:t>
            </a:r>
            <a:r>
              <a:rPr lang="en-US" sz="2800" dirty="0" smtClean="0">
                <a:latin typeface="Tahoma" panose="020B0604030504040204" pitchFamily="34" charset="0"/>
              </a:rPr>
              <a:t>? Who or what is involved in the conflict? Be sure to include the title of the book also.  </a:t>
            </a:r>
            <a:r>
              <a:rPr lang="en-US" sz="2800" dirty="0">
                <a:latin typeface="Tahoma" panose="020B0604030504040204" pitchFamily="34" charset="0"/>
              </a:rPr>
              <a:t>Example: The </a:t>
            </a:r>
            <a:r>
              <a:rPr lang="en-US" sz="2800" dirty="0" smtClean="0">
                <a:latin typeface="Tahoma" panose="020B0604030504040204" pitchFamily="34" charset="0"/>
              </a:rPr>
              <a:t>major conflict in </a:t>
            </a:r>
            <a:r>
              <a:rPr lang="en-US" sz="2800" u="sng" dirty="0" smtClean="0">
                <a:latin typeface="Tahoma" panose="020B0604030504040204" pitchFamily="34" charset="0"/>
              </a:rPr>
              <a:t>Wonder</a:t>
            </a:r>
            <a:r>
              <a:rPr lang="en-US" sz="2800" dirty="0" smtClean="0">
                <a:latin typeface="Tahoma" panose="020B0604030504040204" pitchFamily="34" charset="0"/>
              </a:rPr>
              <a:t> is that the </a:t>
            </a:r>
            <a:r>
              <a:rPr lang="en-US" sz="2800" dirty="0">
                <a:latin typeface="Tahoma" panose="020B0604030504040204" pitchFamily="34" charset="0"/>
              </a:rPr>
              <a:t>main character </a:t>
            </a:r>
            <a:r>
              <a:rPr lang="en-US" sz="2800" dirty="0" smtClean="0">
                <a:latin typeface="Tahoma" panose="020B0604030504040204" pitchFamily="34" charset="0"/>
              </a:rPr>
              <a:t>has a facial deformity and has to deal with </a:t>
            </a:r>
            <a:r>
              <a:rPr lang="en-US" sz="2800" smtClean="0">
                <a:latin typeface="Tahoma" panose="020B0604030504040204" pitchFamily="34" charset="0"/>
              </a:rPr>
              <a:t>a lot, </a:t>
            </a:r>
            <a:r>
              <a:rPr lang="en-US" sz="2800" dirty="0" smtClean="0">
                <a:latin typeface="Tahoma" panose="020B0604030504040204" pitchFamily="34" charset="0"/>
              </a:rPr>
              <a:t>such as people treating him badly, making fun of </a:t>
            </a:r>
            <a:r>
              <a:rPr lang="en-US" sz="2800" smtClean="0">
                <a:latin typeface="Tahoma" panose="020B0604030504040204" pitchFamily="34" charset="0"/>
              </a:rPr>
              <a:t>him or </a:t>
            </a:r>
            <a:r>
              <a:rPr lang="en-US" sz="2800" dirty="0" smtClean="0">
                <a:latin typeface="Tahoma" panose="020B0604030504040204" pitchFamily="34" charset="0"/>
              </a:rPr>
              <a:t>being afraid of him.</a:t>
            </a:r>
            <a:endParaRPr lang="en-US" sz="280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67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967</TotalTime>
  <Words>205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Tahoma</vt:lpstr>
      <vt:lpstr>Trebuchet MS</vt:lpstr>
      <vt:lpstr>Berlin</vt:lpstr>
      <vt:lpstr>SSR Question of The Day </vt:lpstr>
      <vt:lpstr>Day 1</vt:lpstr>
      <vt:lpstr>Day 2</vt:lpstr>
      <vt:lpstr>Day 3</vt:lpstr>
    </vt:vector>
  </TitlesOfParts>
  <Company>ORGANIZATION!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SSR Question of The Day</dc:title>
  <dc:creator>Jennifer Torrance</dc:creator>
  <cp:lastModifiedBy>Jennifer Torrance</cp:lastModifiedBy>
  <cp:revision>7</cp:revision>
  <dcterms:created xsi:type="dcterms:W3CDTF">2016-10-24T19:37:11Z</dcterms:created>
  <dcterms:modified xsi:type="dcterms:W3CDTF">2016-10-26T19:41:00Z</dcterms:modified>
</cp:coreProperties>
</file>