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68" r:id="rId9"/>
    <p:sldId id="264" r:id="rId10"/>
    <p:sldId id="265" r:id="rId11"/>
    <p:sldId id="266" r:id="rId12"/>
    <p:sldId id="269" r:id="rId13"/>
    <p:sldId id="270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DAFD-71A0-4BF5-8872-91874018BEBF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6BA7-D7E3-4DAE-B43E-BD69A6D6A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DAFD-71A0-4BF5-8872-91874018BEBF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6BA7-D7E3-4DAE-B43E-BD69A6D6A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DAFD-71A0-4BF5-8872-91874018BEBF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6BA7-D7E3-4DAE-B43E-BD69A6D6A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DAFD-71A0-4BF5-8872-91874018BEBF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6BA7-D7E3-4DAE-B43E-BD69A6D6A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DAFD-71A0-4BF5-8872-91874018BEBF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6BA7-D7E3-4DAE-B43E-BD69A6D6A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DAFD-71A0-4BF5-8872-91874018BEBF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6BA7-D7E3-4DAE-B43E-BD69A6D6A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DAFD-71A0-4BF5-8872-91874018BEBF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6BA7-D7E3-4DAE-B43E-BD69A6D6A8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DAFD-71A0-4BF5-8872-91874018BEBF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6BA7-D7E3-4DAE-B43E-BD69A6D6A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DAFD-71A0-4BF5-8872-91874018BEBF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6BA7-D7E3-4DAE-B43E-BD69A6D6A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DAFD-71A0-4BF5-8872-91874018BEBF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6BA7-D7E3-4DAE-B43E-BD69A6D6A8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DAFD-71A0-4BF5-8872-91874018BEBF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6BA7-D7E3-4DAE-B43E-BD69A6D6A8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684DAFD-71A0-4BF5-8872-91874018BEBF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7CC6BA7-D7E3-4DAE-B43E-BD69A6D6A8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cnstockphoto.com/conundrum-pyramidion-1160601.html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SAT Mystery Pictures 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1-4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32766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033" y="1447800"/>
            <a:ext cx="518475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2057400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638692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icture of someone cry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picture of someone cry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95400"/>
            <a:ext cx="480059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www.cnstockphoto.com/conundrum-pyramidion-1160601.html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onundrum cartoons, Conundrum cartoon, funny, Conundrum picture, Conundrum pictures, Conundrum image, Conundrum images, Conundrum illustration, Conundrum illust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7046"/>
            <a:ext cx="5181600" cy="418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3000" y="4419600"/>
            <a:ext cx="6781800" cy="1600200"/>
          </a:xfrm>
        </p:spPr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11430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Lethargic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Destitute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Bumptious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Vilify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Volatile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Wither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Usurp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Eccentric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Unanimous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5153025" cy="444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145" y="762000"/>
            <a:ext cx="4114800" cy="513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62000"/>
            <a:ext cx="76835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0" y="3200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Hey! That’s not fair! He cut the line!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505200"/>
            <a:ext cx="2209800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4694200" cy="352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hillippe Gaumont- rider in front, tattoo on lower right arm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7526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2542309" cy="25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2185554"/>
            <a:ext cx="4202677" cy="366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5413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picture of something omin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6781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8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91" y="914400"/>
            <a:ext cx="5686425" cy="483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361</TotalTime>
  <Words>38</Words>
  <Application>Microsoft Office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Impact</vt:lpstr>
      <vt:lpstr>Times New Roman</vt:lpstr>
      <vt:lpstr>NewsPrint</vt:lpstr>
      <vt:lpstr>SAT Mystery Pictures </vt:lpstr>
      <vt:lpstr>1</vt:lpstr>
      <vt:lpstr>2</vt:lpstr>
      <vt:lpstr>3</vt:lpstr>
      <vt:lpstr>4</vt:lpstr>
      <vt:lpstr>5</vt:lpstr>
      <vt:lpstr>6</vt:lpstr>
      <vt:lpstr>PowerPoint Presentation</vt:lpstr>
      <vt:lpstr>7</vt:lpstr>
      <vt:lpstr>8</vt:lpstr>
      <vt:lpstr>9</vt:lpstr>
      <vt:lpstr>PowerPoint Presentation</vt:lpstr>
      <vt:lpstr>PowerPoint Presentation</vt:lpstr>
      <vt:lpstr>Answers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Lesly</dc:creator>
  <cp:lastModifiedBy>Jennifer Torrance</cp:lastModifiedBy>
  <cp:revision>18</cp:revision>
  <dcterms:created xsi:type="dcterms:W3CDTF">2016-08-14T18:54:12Z</dcterms:created>
  <dcterms:modified xsi:type="dcterms:W3CDTF">2016-08-26T15:51:40Z</dcterms:modified>
</cp:coreProperties>
</file>