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C6F34F-CA16-488D-8D15-F2F19C8B88B1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BA0686-ADD0-4C5F-90FC-F42F8F9DB5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C6F34F-CA16-488D-8D15-F2F19C8B88B1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BA0686-ADD0-4C5F-90FC-F42F8F9DB5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C6F34F-CA16-488D-8D15-F2F19C8B88B1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BA0686-ADD0-4C5F-90FC-F42F8F9DB5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C6F34F-CA16-488D-8D15-F2F19C8B88B1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BA0686-ADD0-4C5F-90FC-F42F8F9DB5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C6F34F-CA16-488D-8D15-F2F19C8B88B1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BA0686-ADD0-4C5F-90FC-F42F8F9DB5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C6F34F-CA16-488D-8D15-F2F19C8B88B1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BA0686-ADD0-4C5F-90FC-F42F8F9DB5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C6F34F-CA16-488D-8D15-F2F19C8B88B1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BA0686-ADD0-4C5F-90FC-F42F8F9DB5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C6F34F-CA16-488D-8D15-F2F19C8B88B1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BA0686-ADD0-4C5F-90FC-F42F8F9DB5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C6F34F-CA16-488D-8D15-F2F19C8B88B1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BA0686-ADD0-4C5F-90FC-F42F8F9DB5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C6F34F-CA16-488D-8D15-F2F19C8B88B1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BA0686-ADD0-4C5F-90FC-F42F8F9DB5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C6F34F-CA16-488D-8D15-F2F19C8B88B1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BA0686-ADD0-4C5F-90FC-F42F8F9DB50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6C6F34F-CA16-488D-8D15-F2F19C8B88B1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ABA0686-ADD0-4C5F-90FC-F42F8F9DB50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Lit Circle Discussion Questions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35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Which one is a better discussion question?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What does Squealer represent in Animal Farm?  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Why did Napoleon run Snowball off of Animal Farm?  Do you think he’ll return?  Why or not?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9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Which one is a better discussion question?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How would you have reacted to the LR9 integrating your school if you lived in the south in 1956?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Who is </a:t>
            </a:r>
            <a:r>
              <a:rPr lang="en-US" dirty="0" smtClean="0"/>
              <a:t>Melba’s personal body guard in Warriors Don’t Cry?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28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Which one is a better discussion question?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How does Poe establish the mood in most of his stories</a:t>
            </a:r>
            <a:r>
              <a:rPr lang="en-US" dirty="0" smtClean="0"/>
              <a:t>? Explain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When and where is “The Tell Tale Heart” set?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37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326</TotalTime>
  <Words>112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Verdana</vt:lpstr>
      <vt:lpstr>Wingdings 2</vt:lpstr>
      <vt:lpstr>Aspect</vt:lpstr>
      <vt:lpstr>Lit Circle Discussion Questions</vt:lpstr>
      <vt:lpstr>Which one is a better discussion question?</vt:lpstr>
      <vt:lpstr>Which one is a better discussion question?</vt:lpstr>
      <vt:lpstr>Which one is a better discussion question?</vt:lpstr>
    </vt:vector>
  </TitlesOfParts>
  <Company>Your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 Circle Discussion Questions</dc:title>
  <dc:creator>Staci Reichard</dc:creator>
  <cp:lastModifiedBy>Jennifer Torrance</cp:lastModifiedBy>
  <cp:revision>4</cp:revision>
  <dcterms:created xsi:type="dcterms:W3CDTF">2014-01-28T15:45:45Z</dcterms:created>
  <dcterms:modified xsi:type="dcterms:W3CDTF">2017-03-02T17:12:58Z</dcterms:modified>
</cp:coreProperties>
</file>